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y="1828800" cx="9525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22" Type="http://schemas.openxmlformats.org/officeDocument/2006/relationships/slide" Target="slides/slide18.xml"/><Relationship Id="rId44" Type="http://schemas.openxmlformats.org/officeDocument/2006/relationships/slide" Target="slides/slide40.xml"/><Relationship Id="rId21" Type="http://schemas.openxmlformats.org/officeDocument/2006/relationships/slide" Target="slides/slide17.xml"/><Relationship Id="rId43" Type="http://schemas.openxmlformats.org/officeDocument/2006/relationships/slide" Target="slides/slide39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2b8b5ec80a0980f_24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52b8b5ec80a0980f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52b8b5ec80a0980f_28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52b8b5ec80a0980f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2b8b5ec80a0980f_32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52b8b5ec80a0980f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2b8b5ec80a0980f_36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2b8b5ec80a0980f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52b8b5ec80a0980f_40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52b8b5ec80a0980f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372343de5_0_0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7372343de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2b8b5ec80a0980f_48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2b8b5ec80a0980f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2b8b5ec80a0980f_52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2b8b5ec80a0980f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2b8b5ec80a0980f_56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2b8b5ec80a0980f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2b8b5ec80a0980f_60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2b8b5ec80a0980f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72ae4675ef_0_36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72ae4675ef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350e89c08_0_1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7350e89c0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7350e89c08_0_4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7350e89c0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350e89c08_0_10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7350e89c0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350e89c08_0_14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350e89c0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350e89c08_0_18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7350e89c0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350e89c08_0_22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350e89c0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7350e89c08_0_26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7350e89c0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350e89c08_0_30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350e89c08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350e89c08_0_34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350e89c0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7350e89c08_0_38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7350e89c08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72ae4675ef_0_39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72ae4675ef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350e89c08_0_42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7350e89c08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350e89c08_0_46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350e89c08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350e89c08_0_50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7350e89c08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7350e89c08_0_54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7350e89c08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350e89c08_0_58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350e89c08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7350e89c08_0_62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7350e89c08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350e89c08_0_66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7350e89c08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7350e89c08_0_70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7350e89c08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7350e89c08_0_74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7350e89c08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7350e89c08_0_78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7350e89c08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2ae4675ef_0_42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2ae4675ef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7350e89c08_0_82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7350e89c08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2ae4675ef_0_45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2ae4675ef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2ae4675ef_0_48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2ae4675e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72ae4675ef_0_51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72ae4675e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2ae4675ef_0_54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2ae4675ef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2b8b5ec80a0980f_20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2b8b5ec80a0980f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2470" y="264738"/>
            <a:ext cx="887700" cy="729900"/>
          </a:xfrm>
          <a:prstGeom prst="rect">
            <a:avLst/>
          </a:prstGeom>
        </p:spPr>
        <p:txBody>
          <a:bodyPr anchorCtr="0" anchor="b" bIns="17175" lIns="17175" spcFirstLastPara="1" rIns="17175" wrap="square" tIns="171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2469" y="1007689"/>
            <a:ext cx="887700" cy="281700"/>
          </a:xfrm>
          <a:prstGeom prst="rect">
            <a:avLst/>
          </a:prstGeom>
        </p:spPr>
        <p:txBody>
          <a:bodyPr anchorCtr="0" anchor="t" bIns="17175" lIns="17175" spcFirstLastPara="1" rIns="17175" wrap="square" tIns="171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2469" y="393289"/>
            <a:ext cx="887700" cy="698100"/>
          </a:xfrm>
          <a:prstGeom prst="rect">
            <a:avLst/>
          </a:prstGeom>
        </p:spPr>
        <p:txBody>
          <a:bodyPr anchorCtr="0" anchor="b" bIns="17175" lIns="17175" spcFirstLastPara="1" rIns="17175" wrap="square" tIns="171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2469" y="1120791"/>
            <a:ext cx="887700" cy="462600"/>
          </a:xfrm>
          <a:prstGeom prst="rect">
            <a:avLst/>
          </a:prstGeom>
        </p:spPr>
        <p:txBody>
          <a:bodyPr anchorCtr="0" anchor="t" bIns="17175" lIns="17175" spcFirstLastPara="1" rIns="17175" wrap="square" tIns="17175">
            <a:noAutofit/>
          </a:bodyPr>
          <a:lstStyle>
            <a:lvl1pPr indent="-247650" lvl="0" marL="457200" rtl="0" algn="ctr">
              <a:spcBef>
                <a:spcPts val="0"/>
              </a:spcBef>
              <a:spcAft>
                <a:spcPts val="0"/>
              </a:spcAft>
              <a:buSzPts val="300"/>
              <a:buChar char="●"/>
              <a:defRPr/>
            </a:lvl1pPr>
            <a:lvl2pPr indent="-247650" lvl="1" marL="914400" rtl="0" algn="ctr">
              <a:spcBef>
                <a:spcPts val="300"/>
              </a:spcBef>
              <a:spcAft>
                <a:spcPts val="0"/>
              </a:spcAft>
              <a:buSzPts val="300"/>
              <a:buChar char="○"/>
              <a:defRPr/>
            </a:lvl2pPr>
            <a:lvl3pPr indent="-247650" lvl="2" marL="1371600" rtl="0" algn="ctr">
              <a:spcBef>
                <a:spcPts val="300"/>
              </a:spcBef>
              <a:spcAft>
                <a:spcPts val="0"/>
              </a:spcAft>
              <a:buSzPts val="300"/>
              <a:buChar char="■"/>
              <a:defRPr/>
            </a:lvl3pPr>
            <a:lvl4pPr indent="-247650" lvl="3" marL="1828800" rtl="0" algn="ctr">
              <a:spcBef>
                <a:spcPts val="300"/>
              </a:spcBef>
              <a:spcAft>
                <a:spcPts val="0"/>
              </a:spcAft>
              <a:buSzPts val="300"/>
              <a:buChar char="●"/>
              <a:defRPr/>
            </a:lvl4pPr>
            <a:lvl5pPr indent="-247650" lvl="4" marL="2286000" rtl="0" algn="ctr">
              <a:spcBef>
                <a:spcPts val="300"/>
              </a:spcBef>
              <a:spcAft>
                <a:spcPts val="0"/>
              </a:spcAft>
              <a:buSzPts val="300"/>
              <a:buChar char="○"/>
              <a:defRPr/>
            </a:lvl5pPr>
            <a:lvl6pPr indent="-247650" lvl="5" marL="2743200" rtl="0" algn="ctr">
              <a:spcBef>
                <a:spcPts val="300"/>
              </a:spcBef>
              <a:spcAft>
                <a:spcPts val="0"/>
              </a:spcAft>
              <a:buSzPts val="300"/>
              <a:buChar char="■"/>
              <a:defRPr/>
            </a:lvl6pPr>
            <a:lvl7pPr indent="-247650" lvl="6" marL="3200400" rtl="0" algn="ctr">
              <a:spcBef>
                <a:spcPts val="300"/>
              </a:spcBef>
              <a:spcAft>
                <a:spcPts val="0"/>
              </a:spcAft>
              <a:buSzPts val="300"/>
              <a:buChar char="●"/>
              <a:defRPr/>
            </a:lvl7pPr>
            <a:lvl8pPr indent="-247650" lvl="7" marL="3657600" rtl="0" algn="ctr">
              <a:spcBef>
                <a:spcPts val="300"/>
              </a:spcBef>
              <a:spcAft>
                <a:spcPts val="0"/>
              </a:spcAft>
              <a:buSzPts val="300"/>
              <a:buChar char="○"/>
              <a:defRPr/>
            </a:lvl8pPr>
            <a:lvl9pPr indent="-247650" lvl="8" marL="4114800" rtl="0" algn="ctr">
              <a:spcBef>
                <a:spcPts val="300"/>
              </a:spcBef>
              <a:spcAft>
                <a:spcPts val="300"/>
              </a:spcAft>
              <a:buSzPts val="3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2469" y="764747"/>
            <a:ext cx="887700" cy="2994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2469" y="158231"/>
            <a:ext cx="887700" cy="203700"/>
          </a:xfrm>
          <a:prstGeom prst="rect">
            <a:avLst/>
          </a:prstGeom>
        </p:spPr>
        <p:txBody>
          <a:bodyPr anchorCtr="0" anchor="t" bIns="17175" lIns="17175" spcFirstLastPara="1" rIns="17175" wrap="square" tIns="171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2469" y="409769"/>
            <a:ext cx="887700" cy="1214700"/>
          </a:xfrm>
          <a:prstGeom prst="rect">
            <a:avLst/>
          </a:prstGeom>
        </p:spPr>
        <p:txBody>
          <a:bodyPr anchorCtr="0" anchor="t" bIns="17175" lIns="17175" spcFirstLastPara="1" rIns="17175" wrap="square" tIns="17175">
            <a:noAutofit/>
          </a:bodyPr>
          <a:lstStyle>
            <a:lvl1pPr indent="-247650" lvl="0" marL="457200">
              <a:spcBef>
                <a:spcPts val="0"/>
              </a:spcBef>
              <a:spcAft>
                <a:spcPts val="0"/>
              </a:spcAft>
              <a:buSzPts val="300"/>
              <a:buChar char="●"/>
              <a:defRPr/>
            </a:lvl1pPr>
            <a:lvl2pPr indent="-247650" lvl="1" marL="914400">
              <a:spcBef>
                <a:spcPts val="300"/>
              </a:spcBef>
              <a:spcAft>
                <a:spcPts val="0"/>
              </a:spcAft>
              <a:buSzPts val="300"/>
              <a:buChar char="○"/>
              <a:defRPr/>
            </a:lvl2pPr>
            <a:lvl3pPr indent="-247650" lvl="2" marL="1371600">
              <a:spcBef>
                <a:spcPts val="300"/>
              </a:spcBef>
              <a:spcAft>
                <a:spcPts val="0"/>
              </a:spcAft>
              <a:buSzPts val="300"/>
              <a:buChar char="■"/>
              <a:defRPr/>
            </a:lvl3pPr>
            <a:lvl4pPr indent="-247650" lvl="3" marL="1828800">
              <a:spcBef>
                <a:spcPts val="300"/>
              </a:spcBef>
              <a:spcAft>
                <a:spcPts val="0"/>
              </a:spcAft>
              <a:buSzPts val="300"/>
              <a:buChar char="●"/>
              <a:defRPr/>
            </a:lvl4pPr>
            <a:lvl5pPr indent="-247650" lvl="4" marL="2286000">
              <a:spcBef>
                <a:spcPts val="300"/>
              </a:spcBef>
              <a:spcAft>
                <a:spcPts val="0"/>
              </a:spcAft>
              <a:buSzPts val="300"/>
              <a:buChar char="○"/>
              <a:defRPr/>
            </a:lvl5pPr>
            <a:lvl6pPr indent="-247650" lvl="5" marL="2743200">
              <a:spcBef>
                <a:spcPts val="300"/>
              </a:spcBef>
              <a:spcAft>
                <a:spcPts val="0"/>
              </a:spcAft>
              <a:buSzPts val="300"/>
              <a:buChar char="■"/>
              <a:defRPr/>
            </a:lvl6pPr>
            <a:lvl7pPr indent="-247650" lvl="6" marL="3200400">
              <a:spcBef>
                <a:spcPts val="300"/>
              </a:spcBef>
              <a:spcAft>
                <a:spcPts val="0"/>
              </a:spcAft>
              <a:buSzPts val="300"/>
              <a:buChar char="●"/>
              <a:defRPr/>
            </a:lvl7pPr>
            <a:lvl8pPr indent="-247650" lvl="7" marL="3657600">
              <a:spcBef>
                <a:spcPts val="300"/>
              </a:spcBef>
              <a:spcAft>
                <a:spcPts val="0"/>
              </a:spcAft>
              <a:buSzPts val="300"/>
              <a:buChar char="○"/>
              <a:defRPr/>
            </a:lvl8pPr>
            <a:lvl9pPr indent="-247650" lvl="8" marL="4114800">
              <a:spcBef>
                <a:spcPts val="300"/>
              </a:spcBef>
              <a:spcAft>
                <a:spcPts val="300"/>
              </a:spcAft>
              <a:buSzPts val="3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2469" y="158231"/>
            <a:ext cx="887700" cy="203700"/>
          </a:xfrm>
          <a:prstGeom prst="rect">
            <a:avLst/>
          </a:prstGeom>
        </p:spPr>
        <p:txBody>
          <a:bodyPr anchorCtr="0" anchor="t" bIns="17175" lIns="17175" spcFirstLastPara="1" rIns="17175" wrap="square" tIns="171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2469" y="409769"/>
            <a:ext cx="416700" cy="1214700"/>
          </a:xfrm>
          <a:prstGeom prst="rect">
            <a:avLst/>
          </a:prstGeom>
        </p:spPr>
        <p:txBody>
          <a:bodyPr anchorCtr="0" anchor="t" bIns="17175" lIns="17175" spcFirstLastPara="1" rIns="17175" wrap="square" tIns="17175">
            <a:noAutofit/>
          </a:bodyPr>
          <a:lstStyle>
            <a:lvl1pPr indent="-247650" lvl="0" marL="457200">
              <a:spcBef>
                <a:spcPts val="0"/>
              </a:spcBef>
              <a:spcAft>
                <a:spcPts val="0"/>
              </a:spcAft>
              <a:buSzPts val="300"/>
              <a:buChar char="●"/>
              <a:defRPr sz="300"/>
            </a:lvl1pPr>
            <a:lvl2pPr indent="-241300" lvl="1" marL="914400">
              <a:spcBef>
                <a:spcPts val="300"/>
              </a:spcBef>
              <a:spcAft>
                <a:spcPts val="0"/>
              </a:spcAft>
              <a:buSzPts val="200"/>
              <a:buChar char="○"/>
              <a:defRPr sz="200"/>
            </a:lvl2pPr>
            <a:lvl3pPr indent="-241300" lvl="2" marL="1371600">
              <a:spcBef>
                <a:spcPts val="300"/>
              </a:spcBef>
              <a:spcAft>
                <a:spcPts val="0"/>
              </a:spcAft>
              <a:buSzPts val="200"/>
              <a:buChar char="■"/>
              <a:defRPr sz="200"/>
            </a:lvl3pPr>
            <a:lvl4pPr indent="-241300" lvl="3" marL="1828800">
              <a:spcBef>
                <a:spcPts val="300"/>
              </a:spcBef>
              <a:spcAft>
                <a:spcPts val="0"/>
              </a:spcAft>
              <a:buSzPts val="200"/>
              <a:buChar char="●"/>
              <a:defRPr sz="200"/>
            </a:lvl4pPr>
            <a:lvl5pPr indent="-241300" lvl="4" marL="2286000">
              <a:spcBef>
                <a:spcPts val="300"/>
              </a:spcBef>
              <a:spcAft>
                <a:spcPts val="0"/>
              </a:spcAft>
              <a:buSzPts val="200"/>
              <a:buChar char="○"/>
              <a:defRPr sz="200"/>
            </a:lvl5pPr>
            <a:lvl6pPr indent="-241300" lvl="5" marL="2743200">
              <a:spcBef>
                <a:spcPts val="300"/>
              </a:spcBef>
              <a:spcAft>
                <a:spcPts val="0"/>
              </a:spcAft>
              <a:buSzPts val="200"/>
              <a:buChar char="■"/>
              <a:defRPr sz="200"/>
            </a:lvl6pPr>
            <a:lvl7pPr indent="-241300" lvl="6" marL="3200400">
              <a:spcBef>
                <a:spcPts val="300"/>
              </a:spcBef>
              <a:spcAft>
                <a:spcPts val="0"/>
              </a:spcAft>
              <a:buSzPts val="200"/>
              <a:buChar char="●"/>
              <a:defRPr sz="200"/>
            </a:lvl7pPr>
            <a:lvl8pPr indent="-241300" lvl="7" marL="3657600">
              <a:spcBef>
                <a:spcPts val="300"/>
              </a:spcBef>
              <a:spcAft>
                <a:spcPts val="0"/>
              </a:spcAft>
              <a:buSzPts val="200"/>
              <a:buChar char="○"/>
              <a:defRPr sz="200"/>
            </a:lvl8pPr>
            <a:lvl9pPr indent="-241300" lvl="8" marL="4114800">
              <a:spcBef>
                <a:spcPts val="300"/>
              </a:spcBef>
              <a:spcAft>
                <a:spcPts val="300"/>
              </a:spcAft>
              <a:buSzPts val="200"/>
              <a:buChar char="■"/>
              <a:defRPr sz="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503375" y="409769"/>
            <a:ext cx="416700" cy="1214700"/>
          </a:xfrm>
          <a:prstGeom prst="rect">
            <a:avLst/>
          </a:prstGeom>
        </p:spPr>
        <p:txBody>
          <a:bodyPr anchorCtr="0" anchor="t" bIns="17175" lIns="17175" spcFirstLastPara="1" rIns="17175" wrap="square" tIns="17175">
            <a:noAutofit/>
          </a:bodyPr>
          <a:lstStyle>
            <a:lvl1pPr indent="-247650" lvl="0" marL="457200">
              <a:spcBef>
                <a:spcPts val="0"/>
              </a:spcBef>
              <a:spcAft>
                <a:spcPts val="0"/>
              </a:spcAft>
              <a:buSzPts val="300"/>
              <a:buChar char="●"/>
              <a:defRPr sz="300"/>
            </a:lvl1pPr>
            <a:lvl2pPr indent="-241300" lvl="1" marL="914400">
              <a:spcBef>
                <a:spcPts val="300"/>
              </a:spcBef>
              <a:spcAft>
                <a:spcPts val="0"/>
              </a:spcAft>
              <a:buSzPts val="200"/>
              <a:buChar char="○"/>
              <a:defRPr sz="200"/>
            </a:lvl2pPr>
            <a:lvl3pPr indent="-241300" lvl="2" marL="1371600">
              <a:spcBef>
                <a:spcPts val="300"/>
              </a:spcBef>
              <a:spcAft>
                <a:spcPts val="0"/>
              </a:spcAft>
              <a:buSzPts val="200"/>
              <a:buChar char="■"/>
              <a:defRPr sz="200"/>
            </a:lvl3pPr>
            <a:lvl4pPr indent="-241300" lvl="3" marL="1828800">
              <a:spcBef>
                <a:spcPts val="300"/>
              </a:spcBef>
              <a:spcAft>
                <a:spcPts val="0"/>
              </a:spcAft>
              <a:buSzPts val="200"/>
              <a:buChar char="●"/>
              <a:defRPr sz="200"/>
            </a:lvl4pPr>
            <a:lvl5pPr indent="-241300" lvl="4" marL="2286000">
              <a:spcBef>
                <a:spcPts val="300"/>
              </a:spcBef>
              <a:spcAft>
                <a:spcPts val="0"/>
              </a:spcAft>
              <a:buSzPts val="200"/>
              <a:buChar char="○"/>
              <a:defRPr sz="200"/>
            </a:lvl5pPr>
            <a:lvl6pPr indent="-241300" lvl="5" marL="2743200">
              <a:spcBef>
                <a:spcPts val="300"/>
              </a:spcBef>
              <a:spcAft>
                <a:spcPts val="0"/>
              </a:spcAft>
              <a:buSzPts val="200"/>
              <a:buChar char="■"/>
              <a:defRPr sz="200"/>
            </a:lvl6pPr>
            <a:lvl7pPr indent="-241300" lvl="6" marL="3200400">
              <a:spcBef>
                <a:spcPts val="300"/>
              </a:spcBef>
              <a:spcAft>
                <a:spcPts val="0"/>
              </a:spcAft>
              <a:buSzPts val="200"/>
              <a:buChar char="●"/>
              <a:defRPr sz="200"/>
            </a:lvl7pPr>
            <a:lvl8pPr indent="-241300" lvl="7" marL="3657600">
              <a:spcBef>
                <a:spcPts val="300"/>
              </a:spcBef>
              <a:spcAft>
                <a:spcPts val="0"/>
              </a:spcAft>
              <a:buSzPts val="200"/>
              <a:buChar char="○"/>
              <a:defRPr sz="200"/>
            </a:lvl8pPr>
            <a:lvl9pPr indent="-241300" lvl="8" marL="4114800">
              <a:spcBef>
                <a:spcPts val="300"/>
              </a:spcBef>
              <a:spcAft>
                <a:spcPts val="300"/>
              </a:spcAft>
              <a:buSzPts val="200"/>
              <a:buChar char="■"/>
              <a:defRPr sz="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2469" y="158231"/>
            <a:ext cx="887700" cy="203700"/>
          </a:xfrm>
          <a:prstGeom prst="rect">
            <a:avLst/>
          </a:prstGeom>
        </p:spPr>
        <p:txBody>
          <a:bodyPr anchorCtr="0" anchor="t" bIns="17175" lIns="17175" spcFirstLastPara="1" rIns="17175" wrap="square" tIns="171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2469" y="197547"/>
            <a:ext cx="292500" cy="268800"/>
          </a:xfrm>
          <a:prstGeom prst="rect">
            <a:avLst/>
          </a:prstGeom>
        </p:spPr>
        <p:txBody>
          <a:bodyPr anchorCtr="0" anchor="b" bIns="17175" lIns="17175" spcFirstLastPara="1" rIns="17175" wrap="square" tIns="171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2469" y="494080"/>
            <a:ext cx="292500" cy="1130400"/>
          </a:xfrm>
          <a:prstGeom prst="rect">
            <a:avLst/>
          </a:prstGeom>
        </p:spPr>
        <p:txBody>
          <a:bodyPr anchorCtr="0" anchor="t" bIns="17175" lIns="17175" spcFirstLastPara="1" rIns="17175" wrap="square" tIns="17175">
            <a:noAutofit/>
          </a:bodyPr>
          <a:lstStyle>
            <a:lvl1pPr indent="-241300" lvl="0" marL="457200">
              <a:spcBef>
                <a:spcPts val="0"/>
              </a:spcBef>
              <a:spcAft>
                <a:spcPts val="0"/>
              </a:spcAft>
              <a:buSzPts val="200"/>
              <a:buChar char="●"/>
              <a:defRPr sz="200"/>
            </a:lvl1pPr>
            <a:lvl2pPr indent="-241300" lvl="1" marL="914400">
              <a:spcBef>
                <a:spcPts val="300"/>
              </a:spcBef>
              <a:spcAft>
                <a:spcPts val="0"/>
              </a:spcAft>
              <a:buSzPts val="200"/>
              <a:buChar char="○"/>
              <a:defRPr sz="200"/>
            </a:lvl2pPr>
            <a:lvl3pPr indent="-241300" lvl="2" marL="1371600">
              <a:spcBef>
                <a:spcPts val="300"/>
              </a:spcBef>
              <a:spcAft>
                <a:spcPts val="0"/>
              </a:spcAft>
              <a:buSzPts val="200"/>
              <a:buChar char="■"/>
              <a:defRPr sz="200"/>
            </a:lvl3pPr>
            <a:lvl4pPr indent="-241300" lvl="3" marL="1828800">
              <a:spcBef>
                <a:spcPts val="300"/>
              </a:spcBef>
              <a:spcAft>
                <a:spcPts val="0"/>
              </a:spcAft>
              <a:buSzPts val="200"/>
              <a:buChar char="●"/>
              <a:defRPr sz="200"/>
            </a:lvl4pPr>
            <a:lvl5pPr indent="-241300" lvl="4" marL="2286000">
              <a:spcBef>
                <a:spcPts val="300"/>
              </a:spcBef>
              <a:spcAft>
                <a:spcPts val="0"/>
              </a:spcAft>
              <a:buSzPts val="200"/>
              <a:buChar char="○"/>
              <a:defRPr sz="200"/>
            </a:lvl5pPr>
            <a:lvl6pPr indent="-241300" lvl="5" marL="2743200">
              <a:spcBef>
                <a:spcPts val="300"/>
              </a:spcBef>
              <a:spcAft>
                <a:spcPts val="0"/>
              </a:spcAft>
              <a:buSzPts val="200"/>
              <a:buChar char="■"/>
              <a:defRPr sz="200"/>
            </a:lvl6pPr>
            <a:lvl7pPr indent="-241300" lvl="6" marL="3200400">
              <a:spcBef>
                <a:spcPts val="300"/>
              </a:spcBef>
              <a:spcAft>
                <a:spcPts val="0"/>
              </a:spcAft>
              <a:buSzPts val="200"/>
              <a:buChar char="●"/>
              <a:defRPr sz="200"/>
            </a:lvl7pPr>
            <a:lvl8pPr indent="-241300" lvl="7" marL="3657600">
              <a:spcBef>
                <a:spcPts val="300"/>
              </a:spcBef>
              <a:spcAft>
                <a:spcPts val="0"/>
              </a:spcAft>
              <a:buSzPts val="200"/>
              <a:buChar char="○"/>
              <a:defRPr sz="200"/>
            </a:lvl8pPr>
            <a:lvl9pPr indent="-241300" lvl="8" marL="4114800">
              <a:spcBef>
                <a:spcPts val="300"/>
              </a:spcBef>
              <a:spcAft>
                <a:spcPts val="300"/>
              </a:spcAft>
              <a:buSzPts val="200"/>
              <a:buChar char="■"/>
              <a:defRPr sz="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51068" y="160053"/>
            <a:ext cx="663300" cy="14544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76250" y="9"/>
            <a:ext cx="476400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7175" lIns="17175" spcFirstLastPara="1" rIns="17175" wrap="square" tIns="17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7656" y="438462"/>
            <a:ext cx="421500" cy="527100"/>
          </a:xfrm>
          <a:prstGeom prst="rect">
            <a:avLst/>
          </a:prstGeom>
        </p:spPr>
        <p:txBody>
          <a:bodyPr anchorCtr="0" anchor="b" bIns="17175" lIns="17175" spcFirstLastPara="1" rIns="17175" wrap="square" tIns="171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7656" y="996649"/>
            <a:ext cx="421500" cy="439200"/>
          </a:xfrm>
          <a:prstGeom prst="rect">
            <a:avLst/>
          </a:prstGeom>
        </p:spPr>
        <p:txBody>
          <a:bodyPr anchorCtr="0" anchor="t" bIns="17175" lIns="17175" spcFirstLastPara="1" rIns="17175" wrap="square" tIns="171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4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514531" y="257493"/>
            <a:ext cx="399600" cy="13137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indent="-2476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Char char="●"/>
              <a:defRPr>
                <a:solidFill>
                  <a:schemeClr val="dk1"/>
                </a:solidFill>
              </a:defRPr>
            </a:lvl1pPr>
            <a:lvl2pPr indent="-247650" lvl="1" marL="91440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300"/>
              <a:buChar char="○"/>
              <a:defRPr>
                <a:solidFill>
                  <a:schemeClr val="dk1"/>
                </a:solidFill>
              </a:defRPr>
            </a:lvl2pPr>
            <a:lvl3pPr indent="-247650" lvl="2" marL="137160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300"/>
              <a:buChar char="■"/>
              <a:defRPr>
                <a:solidFill>
                  <a:schemeClr val="dk1"/>
                </a:solidFill>
              </a:defRPr>
            </a:lvl3pPr>
            <a:lvl4pPr indent="-247650" lvl="3" marL="182880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300"/>
              <a:buChar char="●"/>
              <a:defRPr>
                <a:solidFill>
                  <a:schemeClr val="dk1"/>
                </a:solidFill>
              </a:defRPr>
            </a:lvl4pPr>
            <a:lvl5pPr indent="-247650" lvl="4" marL="228600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300"/>
              <a:buChar char="○"/>
              <a:defRPr>
                <a:solidFill>
                  <a:schemeClr val="dk1"/>
                </a:solidFill>
              </a:defRPr>
            </a:lvl5pPr>
            <a:lvl6pPr indent="-247650" lvl="5" marL="274320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300"/>
              <a:buChar char="■"/>
              <a:defRPr>
                <a:solidFill>
                  <a:schemeClr val="dk1"/>
                </a:solidFill>
              </a:defRPr>
            </a:lvl6pPr>
            <a:lvl7pPr indent="-247650" lvl="6" marL="320040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300"/>
              <a:buChar char="●"/>
              <a:defRPr>
                <a:solidFill>
                  <a:schemeClr val="dk1"/>
                </a:solidFill>
              </a:defRPr>
            </a:lvl7pPr>
            <a:lvl8pPr indent="-247650" lvl="7" marL="365760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300"/>
              <a:buChar char="○"/>
              <a:defRPr>
                <a:solidFill>
                  <a:schemeClr val="dk1"/>
                </a:solidFill>
              </a:defRPr>
            </a:lvl8pPr>
            <a:lvl9pPr indent="-247650" lvl="8" marL="4114800"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3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2469" y="1504204"/>
            <a:ext cx="624900" cy="2151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2469" y="158231"/>
            <a:ext cx="8877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75" lIns="17175" spcFirstLastPara="1" rIns="17175" wrap="square" tIns="171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2469" y="409769"/>
            <a:ext cx="887700" cy="12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75" lIns="17175" spcFirstLastPara="1" rIns="17175" wrap="square" tIns="17175">
            <a:noAutofit/>
          </a:bodyPr>
          <a:lstStyle>
            <a:lvl1pPr indent="-2476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Char char="●"/>
              <a:defRPr sz="300">
                <a:solidFill>
                  <a:schemeClr val="lt2"/>
                </a:solidFill>
              </a:defRPr>
            </a:lvl1pPr>
            <a:lvl2pPr indent="-247650" lvl="1" marL="91440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300"/>
              <a:buChar char="○"/>
              <a:defRPr sz="300">
                <a:solidFill>
                  <a:schemeClr val="lt2"/>
                </a:solidFill>
              </a:defRPr>
            </a:lvl2pPr>
            <a:lvl3pPr indent="-247650" lvl="2" marL="137160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300"/>
              <a:buChar char="■"/>
              <a:defRPr sz="300">
                <a:solidFill>
                  <a:schemeClr val="lt2"/>
                </a:solidFill>
              </a:defRPr>
            </a:lvl3pPr>
            <a:lvl4pPr indent="-247650" lvl="3" marL="182880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300"/>
              <a:buChar char="●"/>
              <a:defRPr sz="300">
                <a:solidFill>
                  <a:schemeClr val="lt2"/>
                </a:solidFill>
              </a:defRPr>
            </a:lvl4pPr>
            <a:lvl5pPr indent="-247650" lvl="4" marL="228600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300"/>
              <a:buChar char="○"/>
              <a:defRPr sz="300">
                <a:solidFill>
                  <a:schemeClr val="lt2"/>
                </a:solidFill>
              </a:defRPr>
            </a:lvl5pPr>
            <a:lvl6pPr indent="-247650" lvl="5" marL="274320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300"/>
              <a:buChar char="■"/>
              <a:defRPr sz="300">
                <a:solidFill>
                  <a:schemeClr val="lt2"/>
                </a:solidFill>
              </a:defRPr>
            </a:lvl6pPr>
            <a:lvl7pPr indent="-247650" lvl="6" marL="320040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300"/>
              <a:buChar char="●"/>
              <a:defRPr sz="300">
                <a:solidFill>
                  <a:schemeClr val="lt2"/>
                </a:solidFill>
              </a:defRPr>
            </a:lvl7pPr>
            <a:lvl8pPr indent="-247650" lvl="7" marL="365760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300"/>
              <a:buChar char="○"/>
              <a:defRPr sz="300">
                <a:solidFill>
                  <a:schemeClr val="lt2"/>
                </a:solidFill>
              </a:defRPr>
            </a:lvl8pPr>
            <a:lvl9pPr indent="-247650" lvl="8" marL="41148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chemeClr val="lt2"/>
              </a:buClr>
              <a:buSzPts val="300"/>
              <a:buChar char="■"/>
              <a:defRPr sz="3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75" lIns="17175" spcFirstLastPara="1" rIns="17175" wrap="square" tIns="17175">
            <a:noAutofit/>
          </a:bodyPr>
          <a:lstStyle>
            <a:lvl1pPr lvl="0" algn="r">
              <a:buNone/>
              <a:defRPr sz="200">
                <a:solidFill>
                  <a:schemeClr val="lt2"/>
                </a:solidFill>
              </a:defRPr>
            </a:lvl1pPr>
            <a:lvl2pPr lvl="1" algn="r">
              <a:buNone/>
              <a:defRPr sz="200">
                <a:solidFill>
                  <a:schemeClr val="lt2"/>
                </a:solidFill>
              </a:defRPr>
            </a:lvl2pPr>
            <a:lvl3pPr lvl="2" algn="r">
              <a:buNone/>
              <a:defRPr sz="200">
                <a:solidFill>
                  <a:schemeClr val="lt2"/>
                </a:solidFill>
              </a:defRPr>
            </a:lvl3pPr>
            <a:lvl4pPr lvl="3" algn="r">
              <a:buNone/>
              <a:defRPr sz="200">
                <a:solidFill>
                  <a:schemeClr val="lt2"/>
                </a:solidFill>
              </a:defRPr>
            </a:lvl4pPr>
            <a:lvl5pPr lvl="4" algn="r">
              <a:buNone/>
              <a:defRPr sz="200">
                <a:solidFill>
                  <a:schemeClr val="lt2"/>
                </a:solidFill>
              </a:defRPr>
            </a:lvl5pPr>
            <a:lvl6pPr lvl="5" algn="r">
              <a:buNone/>
              <a:defRPr sz="200">
                <a:solidFill>
                  <a:schemeClr val="lt2"/>
                </a:solidFill>
              </a:defRPr>
            </a:lvl6pPr>
            <a:lvl7pPr lvl="6" algn="r">
              <a:buNone/>
              <a:defRPr sz="200">
                <a:solidFill>
                  <a:schemeClr val="lt2"/>
                </a:solidFill>
              </a:defRPr>
            </a:lvl7pPr>
            <a:lvl8pPr lvl="7" algn="r">
              <a:buNone/>
              <a:defRPr sz="200">
                <a:solidFill>
                  <a:schemeClr val="lt2"/>
                </a:solidFill>
              </a:defRPr>
            </a:lvl8pPr>
            <a:lvl9pPr lvl="8" algn="r">
              <a:buNone/>
              <a:defRPr sz="2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g"/><Relationship Id="rId4" Type="http://schemas.openxmlformats.org/officeDocument/2006/relationships/image" Target="../media/image2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2475" y="598619"/>
            <a:ext cx="887700" cy="396000"/>
          </a:xfrm>
          <a:prstGeom prst="rect">
            <a:avLst/>
          </a:prstGeom>
        </p:spPr>
        <p:txBody>
          <a:bodyPr anchorCtr="0" anchor="b" bIns="17175" lIns="17175" spcFirstLastPara="1" rIns="17175" wrap="square" tIns="17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2469" y="864114"/>
            <a:ext cx="887700" cy="281700"/>
          </a:xfrm>
          <a:prstGeom prst="rect">
            <a:avLst/>
          </a:prstGeom>
        </p:spPr>
        <p:txBody>
          <a:bodyPr anchorCtr="0" anchor="t" bIns="17175" lIns="17175" spcFirstLastPara="1" rIns="17175" wrap="square" tIns="1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2020</a:t>
            </a:r>
            <a:endParaRPr sz="10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00" y="586600"/>
            <a:ext cx="887699" cy="230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1" cy="1828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0" cy="1828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1" cy="185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50" y="31150"/>
            <a:ext cx="935249" cy="1797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12" y="152400"/>
            <a:ext cx="739364" cy="143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52500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1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0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0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0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1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0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0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0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0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0" cy="1828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0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0" cy="1828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0" cy="1828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1" cy="1828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0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0" cy="182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