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1828800" cx="9525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2ae4675ef_0_1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2ae4675e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2ae4675ef_0_21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2ae4675e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2ae4675ef_0_2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2ae4675e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2ae4675ef_0_27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2ae4675e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2ae4675ef_0_3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2ae4675e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2ae4675ef_0_33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2ae4675e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2ae4675ef_0_3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2ae4675e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2ae4675ef_0_39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2ae4675e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2ae4675ef_0_4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2ae4675e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2ae4675ef_0_45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2ae4675e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3ed63924_0_0:notes"/>
          <p:cNvSpPr/>
          <p:nvPr>
            <p:ph idx="2" type="sldImg"/>
          </p:nvPr>
        </p:nvSpPr>
        <p:spPr>
          <a:xfrm>
            <a:off x="253633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3ed639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2ae4675ef_0_48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2ae4675e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2ae4675ef_0_51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2ae4675e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2ae4675ef_0_54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2ae4675e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3462ac6ab_0_25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3462ac6a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3462ac6ab_0_29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3462ac6a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3462ac6ab_0_33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3462ac6a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3462ac6ab_0_37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3462ac6a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3462ac6ab_0_41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3462ac6a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3462ac6ab_0_1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3462ac6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2ae4675ef_0_0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2ae4675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ae4675ef_0_3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ae4675e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2ae4675ef_0_6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2ae4675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2ae4675ef_0_9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2ae4675e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2ae4675ef_0_12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2ae4675e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2ae4675ef_0_15:notes"/>
          <p:cNvSpPr/>
          <p:nvPr>
            <p:ph idx="2" type="sldImg"/>
          </p:nvPr>
        </p:nvSpPr>
        <p:spPr>
          <a:xfrm>
            <a:off x="2536341" y="685800"/>
            <a:ext cx="1785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2ae4675e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470" y="264738"/>
            <a:ext cx="887700" cy="7299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469" y="1007689"/>
            <a:ext cx="887700" cy="281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2469" y="393289"/>
            <a:ext cx="887700" cy="6981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2469" y="1120791"/>
            <a:ext cx="887700" cy="4626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 rtl="0" algn="ctr">
              <a:spcBef>
                <a:spcPts val="0"/>
              </a:spcBef>
              <a:spcAft>
                <a:spcPts val="0"/>
              </a:spcAft>
              <a:buSzPts val="300"/>
              <a:buChar char="●"/>
              <a:defRPr/>
            </a:lvl1pPr>
            <a:lvl2pPr indent="-247650" lvl="1" marL="914400" rtl="0" algn="ctr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2pPr>
            <a:lvl3pPr indent="-247650" lvl="2" marL="1371600" rtl="0" algn="ctr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3pPr>
            <a:lvl4pPr indent="-247650" lvl="3" marL="1828800" rtl="0" algn="ctr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4pPr>
            <a:lvl5pPr indent="-247650" lvl="4" marL="2286000" rtl="0" algn="ctr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5pPr>
            <a:lvl6pPr indent="-247650" lvl="5" marL="2743200" rtl="0" algn="ctr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6pPr>
            <a:lvl7pPr indent="-247650" lvl="6" marL="3200400" rtl="0" algn="ctr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7pPr>
            <a:lvl8pPr indent="-247650" lvl="7" marL="3657600" rtl="0" algn="ctr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8pPr>
            <a:lvl9pPr indent="-247650" lvl="8" marL="4114800" rtl="0" algn="ctr">
              <a:spcBef>
                <a:spcPts val="300"/>
              </a:spcBef>
              <a:spcAft>
                <a:spcPts val="300"/>
              </a:spcAft>
              <a:buSzPts val="3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2469" y="764747"/>
            <a:ext cx="887700" cy="2994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2469" y="409769"/>
            <a:ext cx="887700" cy="1214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SzPts val="300"/>
              <a:buChar char="●"/>
              <a:defRPr/>
            </a:lvl1pPr>
            <a:lvl2pPr indent="-247650" lvl="1" marL="914400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2pPr>
            <a:lvl3pPr indent="-247650" lvl="2" marL="1371600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3pPr>
            <a:lvl4pPr indent="-247650" lvl="3" marL="1828800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4pPr>
            <a:lvl5pPr indent="-247650" lvl="4" marL="2286000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5pPr>
            <a:lvl6pPr indent="-247650" lvl="5" marL="2743200">
              <a:spcBef>
                <a:spcPts val="300"/>
              </a:spcBef>
              <a:spcAft>
                <a:spcPts val="0"/>
              </a:spcAft>
              <a:buSzPts val="300"/>
              <a:buChar char="■"/>
              <a:defRPr/>
            </a:lvl6pPr>
            <a:lvl7pPr indent="-247650" lvl="6" marL="3200400">
              <a:spcBef>
                <a:spcPts val="300"/>
              </a:spcBef>
              <a:spcAft>
                <a:spcPts val="0"/>
              </a:spcAft>
              <a:buSzPts val="300"/>
              <a:buChar char="●"/>
              <a:defRPr/>
            </a:lvl7pPr>
            <a:lvl8pPr indent="-247650" lvl="7" marL="3657600">
              <a:spcBef>
                <a:spcPts val="300"/>
              </a:spcBef>
              <a:spcAft>
                <a:spcPts val="0"/>
              </a:spcAft>
              <a:buSzPts val="300"/>
              <a:buChar char="○"/>
              <a:defRPr/>
            </a:lvl8pPr>
            <a:lvl9pPr indent="-247650" lvl="8" marL="4114800">
              <a:spcBef>
                <a:spcPts val="300"/>
              </a:spcBef>
              <a:spcAft>
                <a:spcPts val="300"/>
              </a:spcAft>
              <a:buSzPts val="3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2469" y="409769"/>
            <a:ext cx="416700" cy="1214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SzPts val="300"/>
              <a:buChar char="●"/>
              <a:defRPr sz="300"/>
            </a:lvl1pPr>
            <a:lvl2pPr indent="-241300" lvl="1" marL="9144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2pPr>
            <a:lvl3pPr indent="-241300" lvl="2" marL="13716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3pPr>
            <a:lvl4pPr indent="-241300" lvl="3" marL="18288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4pPr>
            <a:lvl5pPr indent="-241300" lvl="4" marL="22860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5pPr>
            <a:lvl6pPr indent="-241300" lvl="5" marL="27432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6pPr>
            <a:lvl7pPr indent="-241300" lvl="6" marL="32004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7pPr>
            <a:lvl8pPr indent="-241300" lvl="7" marL="36576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8pPr>
            <a:lvl9pPr indent="-241300" lvl="8" marL="4114800">
              <a:spcBef>
                <a:spcPts val="300"/>
              </a:spcBef>
              <a:spcAft>
                <a:spcPts val="300"/>
              </a:spcAft>
              <a:buSzPts val="200"/>
              <a:buChar char="■"/>
              <a:defRPr sz="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03375" y="409769"/>
            <a:ext cx="416700" cy="1214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SzPts val="300"/>
              <a:buChar char="●"/>
              <a:defRPr sz="300"/>
            </a:lvl1pPr>
            <a:lvl2pPr indent="-241300" lvl="1" marL="9144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2pPr>
            <a:lvl3pPr indent="-241300" lvl="2" marL="13716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3pPr>
            <a:lvl4pPr indent="-241300" lvl="3" marL="18288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4pPr>
            <a:lvl5pPr indent="-241300" lvl="4" marL="22860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5pPr>
            <a:lvl6pPr indent="-241300" lvl="5" marL="27432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6pPr>
            <a:lvl7pPr indent="-241300" lvl="6" marL="32004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7pPr>
            <a:lvl8pPr indent="-241300" lvl="7" marL="36576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8pPr>
            <a:lvl9pPr indent="-241300" lvl="8" marL="4114800">
              <a:spcBef>
                <a:spcPts val="300"/>
              </a:spcBef>
              <a:spcAft>
                <a:spcPts val="300"/>
              </a:spcAft>
              <a:buSzPts val="200"/>
              <a:buChar char="■"/>
              <a:defRPr sz="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2469" y="197547"/>
            <a:ext cx="292500" cy="2688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2469" y="494080"/>
            <a:ext cx="292500" cy="11304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indent="-241300" lvl="0" marL="457200">
              <a:spcBef>
                <a:spcPts val="0"/>
              </a:spcBef>
              <a:spcAft>
                <a:spcPts val="0"/>
              </a:spcAft>
              <a:buSzPts val="200"/>
              <a:buChar char="●"/>
              <a:defRPr sz="200"/>
            </a:lvl1pPr>
            <a:lvl2pPr indent="-241300" lvl="1" marL="9144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2pPr>
            <a:lvl3pPr indent="-241300" lvl="2" marL="13716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3pPr>
            <a:lvl4pPr indent="-241300" lvl="3" marL="18288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4pPr>
            <a:lvl5pPr indent="-241300" lvl="4" marL="22860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5pPr>
            <a:lvl6pPr indent="-241300" lvl="5" marL="2743200">
              <a:spcBef>
                <a:spcPts val="300"/>
              </a:spcBef>
              <a:spcAft>
                <a:spcPts val="0"/>
              </a:spcAft>
              <a:buSzPts val="200"/>
              <a:buChar char="■"/>
              <a:defRPr sz="200"/>
            </a:lvl6pPr>
            <a:lvl7pPr indent="-241300" lvl="6" marL="3200400">
              <a:spcBef>
                <a:spcPts val="300"/>
              </a:spcBef>
              <a:spcAft>
                <a:spcPts val="0"/>
              </a:spcAft>
              <a:buSzPts val="200"/>
              <a:buChar char="●"/>
              <a:defRPr sz="200"/>
            </a:lvl7pPr>
            <a:lvl8pPr indent="-241300" lvl="7" marL="3657600">
              <a:spcBef>
                <a:spcPts val="300"/>
              </a:spcBef>
              <a:spcAft>
                <a:spcPts val="0"/>
              </a:spcAft>
              <a:buSzPts val="200"/>
              <a:buChar char="○"/>
              <a:defRPr sz="200"/>
            </a:lvl8pPr>
            <a:lvl9pPr indent="-241300" lvl="8" marL="4114800">
              <a:spcBef>
                <a:spcPts val="300"/>
              </a:spcBef>
              <a:spcAft>
                <a:spcPts val="300"/>
              </a:spcAft>
              <a:buSzPts val="200"/>
              <a:buChar char="■"/>
              <a:defRPr sz="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1068" y="160053"/>
            <a:ext cx="663300" cy="14544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76250" y="9"/>
            <a:ext cx="4764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7175" lIns="17175" spcFirstLastPara="1" rIns="17175" wrap="square" tIns="17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7656" y="438462"/>
            <a:ext cx="421500" cy="5271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7656" y="996649"/>
            <a:ext cx="421500" cy="4392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4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14531" y="257493"/>
            <a:ext cx="399600" cy="13137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indent="-2476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  <a:defRPr>
                <a:solidFill>
                  <a:schemeClr val="dk1"/>
                </a:solidFill>
              </a:defRPr>
            </a:lvl1pPr>
            <a:lvl2pPr indent="-247650" lvl="1" marL="9144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○"/>
              <a:defRPr>
                <a:solidFill>
                  <a:schemeClr val="dk1"/>
                </a:solidFill>
              </a:defRPr>
            </a:lvl2pPr>
            <a:lvl3pPr indent="-247650" lvl="2" marL="13716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■"/>
              <a:defRPr>
                <a:solidFill>
                  <a:schemeClr val="dk1"/>
                </a:solidFill>
              </a:defRPr>
            </a:lvl3pPr>
            <a:lvl4pPr indent="-247650" lvl="3" marL="18288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  <a:defRPr>
                <a:solidFill>
                  <a:schemeClr val="dk1"/>
                </a:solidFill>
              </a:defRPr>
            </a:lvl4pPr>
            <a:lvl5pPr indent="-247650" lvl="4" marL="22860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○"/>
              <a:defRPr>
                <a:solidFill>
                  <a:schemeClr val="dk1"/>
                </a:solidFill>
              </a:defRPr>
            </a:lvl5pPr>
            <a:lvl6pPr indent="-247650" lvl="5" marL="27432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■"/>
              <a:defRPr>
                <a:solidFill>
                  <a:schemeClr val="dk1"/>
                </a:solidFill>
              </a:defRPr>
            </a:lvl6pPr>
            <a:lvl7pPr indent="-247650" lvl="6" marL="32004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  <a:defRPr>
                <a:solidFill>
                  <a:schemeClr val="dk1"/>
                </a:solidFill>
              </a:defRPr>
            </a:lvl7pPr>
            <a:lvl8pPr indent="-247650" lvl="7" marL="365760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"/>
              <a:buChar char="○"/>
              <a:defRPr>
                <a:solidFill>
                  <a:schemeClr val="dk1"/>
                </a:solidFill>
              </a:defRPr>
            </a:lvl8pPr>
            <a:lvl9pPr indent="-247650" lvl="8" marL="4114800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3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2469" y="1504204"/>
            <a:ext cx="624900" cy="2151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</p:spPr>
        <p:txBody>
          <a:bodyPr anchorCtr="0" anchor="ctr" bIns="17175" lIns="17175" spcFirstLastPara="1" rIns="17175" wrap="square" tIns="171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2469" y="158231"/>
            <a:ext cx="8877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75" lIns="17175" spcFirstLastPara="1" rIns="17175" wrap="square" tIns="171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2469" y="409769"/>
            <a:ext cx="8877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75" lIns="17175" spcFirstLastPara="1" rIns="17175" wrap="square" tIns="17175">
            <a:noAutofit/>
          </a:bodyPr>
          <a:lstStyle>
            <a:lvl1pPr indent="-247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Char char="●"/>
              <a:defRPr sz="300">
                <a:solidFill>
                  <a:schemeClr val="lt2"/>
                </a:solidFill>
              </a:defRPr>
            </a:lvl1pPr>
            <a:lvl2pPr indent="-247650" lvl="1" marL="9144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○"/>
              <a:defRPr sz="300">
                <a:solidFill>
                  <a:schemeClr val="lt2"/>
                </a:solidFill>
              </a:defRPr>
            </a:lvl2pPr>
            <a:lvl3pPr indent="-247650" lvl="2" marL="13716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■"/>
              <a:defRPr sz="300">
                <a:solidFill>
                  <a:schemeClr val="lt2"/>
                </a:solidFill>
              </a:defRPr>
            </a:lvl3pPr>
            <a:lvl4pPr indent="-247650" lvl="3" marL="18288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●"/>
              <a:defRPr sz="300">
                <a:solidFill>
                  <a:schemeClr val="lt2"/>
                </a:solidFill>
              </a:defRPr>
            </a:lvl4pPr>
            <a:lvl5pPr indent="-247650" lvl="4" marL="22860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○"/>
              <a:defRPr sz="300">
                <a:solidFill>
                  <a:schemeClr val="lt2"/>
                </a:solidFill>
              </a:defRPr>
            </a:lvl5pPr>
            <a:lvl6pPr indent="-247650" lvl="5" marL="27432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■"/>
              <a:defRPr sz="300">
                <a:solidFill>
                  <a:schemeClr val="lt2"/>
                </a:solidFill>
              </a:defRPr>
            </a:lvl6pPr>
            <a:lvl7pPr indent="-247650" lvl="6" marL="32004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●"/>
              <a:defRPr sz="300">
                <a:solidFill>
                  <a:schemeClr val="lt2"/>
                </a:solidFill>
              </a:defRPr>
            </a:lvl7pPr>
            <a:lvl8pPr indent="-247650" lvl="7" marL="36576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300"/>
              <a:buChar char="○"/>
              <a:defRPr sz="300">
                <a:solidFill>
                  <a:schemeClr val="lt2"/>
                </a:solidFill>
              </a:defRPr>
            </a:lvl8pPr>
            <a:lvl9pPr indent="-247650" lvl="8" marL="41148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lt2"/>
              </a:buClr>
              <a:buSzPts val="300"/>
              <a:buChar char="■"/>
              <a:defRPr sz="3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2548" y="1658033"/>
            <a:ext cx="57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75" lIns="17175" spcFirstLastPara="1" rIns="17175" wrap="square" tIns="17175">
            <a:noAutofit/>
          </a:bodyPr>
          <a:lstStyle>
            <a:lvl1pPr lvl="0" algn="r">
              <a:buNone/>
              <a:defRPr sz="200">
                <a:solidFill>
                  <a:schemeClr val="lt2"/>
                </a:solidFill>
              </a:defRPr>
            </a:lvl1pPr>
            <a:lvl2pPr lvl="1" algn="r">
              <a:buNone/>
              <a:defRPr sz="200">
                <a:solidFill>
                  <a:schemeClr val="lt2"/>
                </a:solidFill>
              </a:defRPr>
            </a:lvl2pPr>
            <a:lvl3pPr lvl="2" algn="r">
              <a:buNone/>
              <a:defRPr sz="200">
                <a:solidFill>
                  <a:schemeClr val="lt2"/>
                </a:solidFill>
              </a:defRPr>
            </a:lvl3pPr>
            <a:lvl4pPr lvl="3" algn="r">
              <a:buNone/>
              <a:defRPr sz="200">
                <a:solidFill>
                  <a:schemeClr val="lt2"/>
                </a:solidFill>
              </a:defRPr>
            </a:lvl4pPr>
            <a:lvl5pPr lvl="4" algn="r">
              <a:buNone/>
              <a:defRPr sz="200">
                <a:solidFill>
                  <a:schemeClr val="lt2"/>
                </a:solidFill>
              </a:defRPr>
            </a:lvl5pPr>
            <a:lvl6pPr lvl="5" algn="r">
              <a:buNone/>
              <a:defRPr sz="200">
                <a:solidFill>
                  <a:schemeClr val="lt2"/>
                </a:solidFill>
              </a:defRPr>
            </a:lvl6pPr>
            <a:lvl7pPr lvl="6" algn="r">
              <a:buNone/>
              <a:defRPr sz="200">
                <a:solidFill>
                  <a:schemeClr val="lt2"/>
                </a:solidFill>
              </a:defRPr>
            </a:lvl7pPr>
            <a:lvl8pPr lvl="7" algn="r">
              <a:buNone/>
              <a:defRPr sz="200">
                <a:solidFill>
                  <a:schemeClr val="lt2"/>
                </a:solidFill>
              </a:defRPr>
            </a:lvl8pPr>
            <a:lvl9pPr lvl="8" algn="r">
              <a:buNone/>
              <a:defRPr sz="2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2475" y="598619"/>
            <a:ext cx="887700" cy="396000"/>
          </a:xfrm>
          <a:prstGeom prst="rect">
            <a:avLst/>
          </a:prstGeom>
        </p:spPr>
        <p:txBody>
          <a:bodyPr anchorCtr="0" anchor="b" bIns="17175" lIns="17175" spcFirstLastPara="1" rIns="17175" wrap="square" tIns="17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2469" y="864114"/>
            <a:ext cx="887700" cy="281700"/>
          </a:xfrm>
          <a:prstGeom prst="rect">
            <a:avLst/>
          </a:prstGeom>
        </p:spPr>
        <p:txBody>
          <a:bodyPr anchorCtr="0" anchor="t" bIns="17175" lIns="17175" spcFirstLastPara="1" rIns="17175" wrap="square" tIns="17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2020</a:t>
            </a:r>
            <a:endParaRPr sz="10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0" y="586600"/>
            <a:ext cx="887699" cy="230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7789" cy="144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0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501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2499" cy="1828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