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" cy="3200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4" d="100"/>
          <a:sy n="224" d="100"/>
        </p:scale>
        <p:origin x="3966" y="168"/>
      </p:cViewPr>
      <p:guideLst>
        <p:guide orient="horz" pos="1008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d50c77f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d50c77f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73cd7b7f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73cd7b7f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73cd7b7f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73cd7b7f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73cd7b7f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73cd7b7f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73cd7b7f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73cd7b7f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73cd7b7f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73cd7b7f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73cd7b7f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73cd7b7f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73cd7b7f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73cd7b7f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73cd7b7f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73cd7b7f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73cd7b7f7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73cd7b7f7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73cd7b7f7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73cd7b7f7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73cd7b7f7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73cd7b7f7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73cd7b7f7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73cd7b7f7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73cd7b7f7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73cd7b7f7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73cd7b7f7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73cd7b7f7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73cd7b7f7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c73cd7b7f7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73cd7b7f7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73cd7b7f7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73cd7b7f7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73cd7b7f7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73cd7b7f7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73cd7b7f7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c73cd7b7f7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c73cd7b7f7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73cd7b7f7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4" y="685800"/>
            <a:ext cx="195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73cd7b7f7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73cd7b7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73cd7b7f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3cd7b7f7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3cd7b7f7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73cd7b7f7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73cd7b7f7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73cd7b7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73cd7b7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73cd7b7f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73cd7b7f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73cd7b7f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73cd7b7f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73cd7b7f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73cd7b7f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73cd7b7f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73cd7b7f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73cd7b7f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9611" y="685800"/>
            <a:ext cx="195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73cd7b7f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2" y="463291"/>
            <a:ext cx="1704000" cy="1277100"/>
          </a:xfrm>
          <a:prstGeom prst="rect">
            <a:avLst/>
          </a:prstGeom>
        </p:spPr>
        <p:txBody>
          <a:bodyPr spcFirstLastPara="1" wrap="square" lIns="31150" tIns="31150" rIns="31150" bIns="31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" y="1763456"/>
            <a:ext cx="1704000" cy="4932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" y="688256"/>
            <a:ext cx="1704000" cy="1221600"/>
          </a:xfrm>
          <a:prstGeom prst="rect">
            <a:avLst/>
          </a:prstGeom>
        </p:spPr>
        <p:txBody>
          <a:bodyPr spcFirstLastPara="1" wrap="square" lIns="31150" tIns="31150" rIns="31150" bIns="31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" y="1961384"/>
            <a:ext cx="1704000" cy="8094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marL="457200" lvl="0" indent="-2667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marL="914400" lvl="1" indent="-26035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" y="1338307"/>
            <a:ext cx="1704000" cy="523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" y="276904"/>
            <a:ext cx="1704000" cy="3564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" y="717096"/>
            <a:ext cx="1704000" cy="21258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marL="914400" lvl="1" indent="-26035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" y="276904"/>
            <a:ext cx="1704000" cy="3564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" y="717096"/>
            <a:ext cx="800100" cy="21258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marL="457200" lvl="0" indent="-26035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marL="914400" lvl="1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marL="1371600" lvl="2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marL="1828800" lvl="3" indent="-2540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marL="2286000" lvl="4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marL="2743200" lvl="5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marL="3200400" lvl="6" indent="-2540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marL="3657600" lvl="7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marL="4114800" lvl="8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" y="717096"/>
            <a:ext cx="800100" cy="21258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marL="457200" lvl="0" indent="-26035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marL="914400" lvl="1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marL="1371600" lvl="2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marL="1828800" lvl="3" indent="-2540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marL="2286000" lvl="4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marL="2743200" lvl="5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marL="3200400" lvl="6" indent="-2540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marL="3657600" lvl="7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marL="4114800" lvl="8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" y="276904"/>
            <a:ext cx="1704000" cy="3564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" y="345707"/>
            <a:ext cx="561600" cy="470100"/>
          </a:xfrm>
          <a:prstGeom prst="rect">
            <a:avLst/>
          </a:prstGeom>
        </p:spPr>
        <p:txBody>
          <a:bodyPr spcFirstLastPara="1" wrap="square" lIns="31150" tIns="31150" rIns="31150" bIns="311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" y="864640"/>
            <a:ext cx="561600" cy="19782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marL="457200" lvl="0" indent="-2540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marL="914400" lvl="1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marL="1371600" lvl="2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marL="1828800" lvl="3" indent="-2540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marL="2286000" lvl="4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marL="2743200" lvl="5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marL="3200400" lvl="6" indent="-2540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marL="3657600" lvl="7" indent="-254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marL="4114800" lvl="8" indent="-2540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" y="-78"/>
            <a:ext cx="914400" cy="320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31150" rIns="31150" bIns="31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" y="767309"/>
            <a:ext cx="809100" cy="922200"/>
          </a:xfrm>
          <a:prstGeom prst="rect">
            <a:avLst/>
          </a:prstGeom>
        </p:spPr>
        <p:txBody>
          <a:bodyPr spcFirstLastPara="1" wrap="square" lIns="31150" tIns="31150" rIns="31150" bIns="31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" y="1744136"/>
            <a:ext cx="809100" cy="768600"/>
          </a:xfrm>
          <a:prstGeom prst="rect">
            <a:avLst/>
          </a:prstGeom>
        </p:spPr>
        <p:txBody>
          <a:bodyPr spcFirstLastPara="1" wrap="square" lIns="31150" tIns="31150" rIns="31150" bIns="31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" y="450536"/>
            <a:ext cx="767400" cy="22992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marL="914400" lvl="1" indent="-26035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" y="2632358"/>
            <a:ext cx="1199700" cy="376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" y="276904"/>
            <a:ext cx="1704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50" tIns="31150" rIns="31150" bIns="31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" y="717096"/>
            <a:ext cx="1704000" cy="21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50" tIns="31150" rIns="31150" bIns="31150" anchor="t" anchorCtr="0">
            <a:normAutofit/>
          </a:bodyPr>
          <a:lstStyle>
            <a:lvl1pPr marL="457200" lvl="0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marL="914400" lvl="1" indent="-260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marL="1371600" lvl="2" indent="-260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marL="1828800" lvl="3" indent="-260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marL="2286000" lvl="4" indent="-260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marL="2743200" lvl="5" indent="-260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marL="3200400" lvl="6" indent="-260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marL="3657600" lvl="7" indent="-260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marL="4114800" lvl="8" indent="-260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2" y="2901557"/>
            <a:ext cx="1098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50" tIns="31150" rIns="31150" bIns="31150" anchor="ctr" anchorCtr="0">
            <a:normAutofit/>
          </a:bodyPr>
          <a:lstStyle>
            <a:lvl1pPr lvl="0" algn="r">
              <a:buNone/>
              <a:defRPr sz="300">
                <a:solidFill>
                  <a:schemeClr val="dk2"/>
                </a:solidFill>
              </a:defRPr>
            </a:lvl1pPr>
            <a:lvl2pPr lvl="1" algn="r">
              <a:buNone/>
              <a:defRPr sz="300">
                <a:solidFill>
                  <a:schemeClr val="dk2"/>
                </a:solidFill>
              </a:defRPr>
            </a:lvl2pPr>
            <a:lvl3pPr lvl="2" algn="r">
              <a:buNone/>
              <a:defRPr sz="300">
                <a:solidFill>
                  <a:schemeClr val="dk2"/>
                </a:solidFill>
              </a:defRPr>
            </a:lvl3pPr>
            <a:lvl4pPr lvl="3" algn="r">
              <a:buNone/>
              <a:defRPr sz="300">
                <a:solidFill>
                  <a:schemeClr val="dk2"/>
                </a:solidFill>
              </a:defRPr>
            </a:lvl4pPr>
            <a:lvl5pPr lvl="4" algn="r">
              <a:buNone/>
              <a:defRPr sz="300">
                <a:solidFill>
                  <a:schemeClr val="dk2"/>
                </a:solidFill>
              </a:defRPr>
            </a:lvl5pPr>
            <a:lvl6pPr lvl="5" algn="r">
              <a:buNone/>
              <a:defRPr sz="300">
                <a:solidFill>
                  <a:schemeClr val="dk2"/>
                </a:solidFill>
              </a:defRPr>
            </a:lvl6pPr>
            <a:lvl7pPr lvl="6" algn="r">
              <a:buNone/>
              <a:defRPr sz="300">
                <a:solidFill>
                  <a:schemeClr val="dk2"/>
                </a:solidFill>
              </a:defRPr>
            </a:lvl7pPr>
            <a:lvl8pPr lvl="7" algn="r">
              <a:buNone/>
              <a:defRPr sz="300">
                <a:solidFill>
                  <a:schemeClr val="dk2"/>
                </a:solidFill>
              </a:defRPr>
            </a:lvl8pPr>
            <a:lvl9pPr lvl="8" algn="r">
              <a:buNone/>
              <a:defRPr sz="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2342" y="463291"/>
            <a:ext cx="17040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50" tIns="31150" rIns="31150" bIns="3115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2021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ART Blooms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Banners in Farmington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2350" y="1892951"/>
            <a:ext cx="170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50" tIns="31150" rIns="31150" bIns="3115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Ages 5 - 7</a:t>
            </a:r>
            <a:endParaRPr sz="15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758" y="0"/>
            <a:ext cx="146328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758" y="0"/>
            <a:ext cx="146328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174" y="0"/>
            <a:ext cx="1476451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758" y="0"/>
            <a:ext cx="146328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174" y="0"/>
            <a:ext cx="147645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758" y="0"/>
            <a:ext cx="146328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174" y="0"/>
            <a:ext cx="147645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758" y="0"/>
            <a:ext cx="146328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174" y="0"/>
            <a:ext cx="147645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2758" y="0"/>
            <a:ext cx="146328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758" y="0"/>
            <a:ext cx="146328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174" y="0"/>
            <a:ext cx="147645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2758" y="0"/>
            <a:ext cx="146328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8479" y="0"/>
            <a:ext cx="1471842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17" y="0"/>
            <a:ext cx="1429966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01" y="0"/>
            <a:ext cx="148039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677" y="0"/>
            <a:ext cx="1465446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77650" y="249268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24" y="0"/>
            <a:ext cx="1443151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>
        <p:push dir="r"/>
      </p:transition>
    </mc:Choice>
    <mc:Fallback>
      <p:transition advClick="0" advTm="10000">
        <p:push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44" y="0"/>
            <a:ext cx="1469313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44" y="0"/>
            <a:ext cx="14693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44" y="0"/>
            <a:ext cx="14693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44" y="0"/>
            <a:ext cx="14693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567" y="0"/>
            <a:ext cx="1481667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44" y="0"/>
            <a:ext cx="14693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567" y="0"/>
            <a:ext cx="148166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44" y="0"/>
            <a:ext cx="14693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567" y="0"/>
            <a:ext cx="148166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846" y="0"/>
            <a:ext cx="1477108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44" y="0"/>
            <a:ext cx="14693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567" y="0"/>
            <a:ext cx="148166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846" y="0"/>
            <a:ext cx="147710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4335" y="0"/>
            <a:ext cx="146013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/>
          <p:nvPr/>
        </p:nvSpPr>
        <p:spPr>
          <a:xfrm>
            <a:off x="115400" y="1448325"/>
            <a:ext cx="15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49" y="0"/>
            <a:ext cx="145550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05" y="0"/>
            <a:ext cx="144698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410" y="0"/>
            <a:ext cx="14439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744" y="0"/>
            <a:ext cx="14693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567" y="0"/>
            <a:ext cx="148166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8580" y="0"/>
            <a:ext cx="145164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846" y="0"/>
            <a:ext cx="147710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4335" y="0"/>
            <a:ext cx="146013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4335" y="0"/>
            <a:ext cx="146013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10" y="0"/>
            <a:ext cx="143377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50" y="0"/>
            <a:ext cx="143207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79" y="0"/>
            <a:ext cx="1465446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98050" y="280093"/>
            <a:ext cx="1273500" cy="2545500"/>
          </a:xfrm>
          <a:prstGeom prst="rect">
            <a:avLst/>
          </a:prstGeom>
        </p:spPr>
        <p:txBody>
          <a:bodyPr spcFirstLastPara="1" wrap="square" lIns="31150" tIns="31150" rIns="31150" bIns="3115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15" y="0"/>
            <a:ext cx="144617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76" y="0"/>
            <a:ext cx="145084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94" y="0"/>
            <a:ext cx="143761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3" y="0"/>
            <a:ext cx="144231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138" y="0"/>
            <a:ext cx="14725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394" y="0"/>
            <a:ext cx="1464013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push dir="r"/>
      </p:transition>
    </mc:Choice>
    <mc:Fallback>
      <p:transition spd="slow" advClick="0" advTm="10000">
        <p:push dir="r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Custom</PresentationFormat>
  <Paragraphs>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Scottye G. Adkins</dc:creator>
  <cp:lastModifiedBy>Scottye G. Adkins</cp:lastModifiedBy>
  <cp:revision>1</cp:revision>
  <dcterms:modified xsi:type="dcterms:W3CDTF">2021-04-20T15:42:59Z</dcterms:modified>
</cp:coreProperties>
</file>